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</p:sldMasterIdLst>
  <p:notesMasterIdLst>
    <p:notesMasterId r:id="rId6"/>
  </p:notesMasterIdLst>
  <p:sldIdLst>
    <p:sldId id="259" r:id="rId5"/>
  </p:sldIdLst>
  <p:sldSz cx="30816550" cy="430561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3BB"/>
    <a:srgbClr val="FFEB87"/>
    <a:srgbClr val="EEE3AB"/>
    <a:srgbClr val="BA3F1D"/>
    <a:srgbClr val="FFB30F"/>
    <a:srgbClr val="800080"/>
    <a:srgbClr val="E00020"/>
    <a:srgbClr val="FF00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FDB2C8-10B5-4205-8F86-FE7A446D539E}" v="1" dt="2023-09-26T06:16:12.191"/>
    <p1510:client id="{9F5A4C45-8917-40FC-ACA1-585B53A76AB7}" v="16" dt="2023-09-26T06:15:55.1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45" d="100"/>
          <a:sy n="45" d="100"/>
        </p:scale>
        <p:origin x="-52" y="-10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hieu Leroy" userId="08ea5e48-81be-492f-a7c6-c75dd17a45b1" providerId="ADAL" clId="{152AAC23-DBA4-4958-9A26-CD153ABA8D57}"/>
    <pc:docChg chg="undo redo custSel modSld">
      <pc:chgData name="Mathieu Leroy" userId="08ea5e48-81be-492f-a7c6-c75dd17a45b1" providerId="ADAL" clId="{152AAC23-DBA4-4958-9A26-CD153ABA8D57}" dt="2023-09-18T13:11:54.126" v="40" actId="207"/>
      <pc:docMkLst>
        <pc:docMk/>
      </pc:docMkLst>
      <pc:sldChg chg="modSp mod">
        <pc:chgData name="Mathieu Leroy" userId="08ea5e48-81be-492f-a7c6-c75dd17a45b1" providerId="ADAL" clId="{152AAC23-DBA4-4958-9A26-CD153ABA8D57}" dt="2023-09-18T13:11:54.126" v="40" actId="207"/>
        <pc:sldMkLst>
          <pc:docMk/>
          <pc:sldMk cId="605389948" sldId="259"/>
        </pc:sldMkLst>
        <pc:spChg chg="mod">
          <ac:chgData name="Mathieu Leroy" userId="08ea5e48-81be-492f-a7c6-c75dd17a45b1" providerId="ADAL" clId="{152AAC23-DBA4-4958-9A26-CD153ABA8D57}" dt="2023-09-18T13:04:07.311" v="1" actId="14100"/>
          <ac:spMkLst>
            <pc:docMk/>
            <pc:sldMk cId="605389948" sldId="259"/>
            <ac:spMk id="3" creationId="{C9484A38-808E-49C3-AC6A-5F38EC734FFE}"/>
          </ac:spMkLst>
        </pc:spChg>
        <pc:spChg chg="mod">
          <ac:chgData name="Mathieu Leroy" userId="08ea5e48-81be-492f-a7c6-c75dd17a45b1" providerId="ADAL" clId="{152AAC23-DBA4-4958-9A26-CD153ABA8D57}" dt="2023-09-18T13:11:54.126" v="40" actId="207"/>
          <ac:spMkLst>
            <pc:docMk/>
            <pc:sldMk cId="605389948" sldId="259"/>
            <ac:spMk id="32" creationId="{393167BD-734E-F686-52B8-C19524E9CA4E}"/>
          </ac:spMkLst>
        </pc:spChg>
        <pc:spChg chg="mod">
          <ac:chgData name="Mathieu Leroy" userId="08ea5e48-81be-492f-a7c6-c75dd17a45b1" providerId="ADAL" clId="{152AAC23-DBA4-4958-9A26-CD153ABA8D57}" dt="2023-09-18T13:04:43.108" v="27"/>
          <ac:spMkLst>
            <pc:docMk/>
            <pc:sldMk cId="605389948" sldId="259"/>
            <ac:spMk id="38" creationId="{BF453FA0-7C61-6C1A-4866-179843F539E5}"/>
          </ac:spMkLst>
        </pc:spChg>
        <pc:spChg chg="mod">
          <ac:chgData name="Mathieu Leroy" userId="08ea5e48-81be-492f-a7c6-c75dd17a45b1" providerId="ADAL" clId="{152AAC23-DBA4-4958-9A26-CD153ABA8D57}" dt="2023-09-18T13:05:25.286" v="31" actId="2085"/>
          <ac:spMkLst>
            <pc:docMk/>
            <pc:sldMk cId="605389948" sldId="259"/>
            <ac:spMk id="44" creationId="{009258B9-4186-3293-B7AB-AA427CC4DA30}"/>
          </ac:spMkLst>
        </pc:spChg>
        <pc:picChg chg="mod">
          <ac:chgData name="Mathieu Leroy" userId="08ea5e48-81be-492f-a7c6-c75dd17a45b1" providerId="ADAL" clId="{152AAC23-DBA4-4958-9A26-CD153ABA8D57}" dt="2023-09-18T13:05:07.872" v="30" actId="14100"/>
          <ac:picMkLst>
            <pc:docMk/>
            <pc:sldMk cId="605389948" sldId="259"/>
            <ac:picMk id="42" creationId="{46565EF2-5F1F-216A-A7BE-591F9ED27A6C}"/>
          </ac:picMkLst>
        </pc:picChg>
      </pc:sldChg>
    </pc:docChg>
  </pc:docChgLst>
  <pc:docChgLst>
    <pc:chgData name="Pedro Calleeuw" userId="S::u0082069@vives.be::6dc829ca-d81c-423f-9477-9e81d2e50592" providerId="AD" clId="Web-{62FDB2C8-10B5-4205-8F86-FE7A446D539E}"/>
    <pc:docChg chg="modSld">
      <pc:chgData name="Pedro Calleeuw" userId="S::u0082069@vives.be::6dc829ca-d81c-423f-9477-9e81d2e50592" providerId="AD" clId="Web-{62FDB2C8-10B5-4205-8F86-FE7A446D539E}" dt="2023-09-26T06:16:12.191" v="0"/>
      <pc:docMkLst>
        <pc:docMk/>
      </pc:docMkLst>
      <pc:sldChg chg="modSp">
        <pc:chgData name="Pedro Calleeuw" userId="S::u0082069@vives.be::6dc829ca-d81c-423f-9477-9e81d2e50592" providerId="AD" clId="Web-{62FDB2C8-10B5-4205-8F86-FE7A446D539E}" dt="2023-09-26T06:16:12.191" v="0"/>
        <pc:sldMkLst>
          <pc:docMk/>
          <pc:sldMk cId="605389948" sldId="259"/>
        </pc:sldMkLst>
        <pc:spChg chg="mod">
          <ac:chgData name="Pedro Calleeuw" userId="S::u0082069@vives.be::6dc829ca-d81c-423f-9477-9e81d2e50592" providerId="AD" clId="Web-{62FDB2C8-10B5-4205-8F86-FE7A446D539E}" dt="2023-09-26T06:16:12.191" v="0"/>
          <ac:spMkLst>
            <pc:docMk/>
            <pc:sldMk cId="605389948" sldId="259"/>
            <ac:spMk id="32" creationId="{393167BD-734E-F686-52B8-C19524E9CA4E}"/>
          </ac:spMkLst>
        </pc:spChg>
      </pc:sldChg>
    </pc:docChg>
  </pc:docChgLst>
  <pc:docChgLst>
    <pc:chgData name="Pedro Calleeuw" userId="6dc829ca-d81c-423f-9477-9e81d2e50592" providerId="ADAL" clId="{9F5A4C45-8917-40FC-ACA1-585B53A76AB7}"/>
    <pc:docChg chg="modSld">
      <pc:chgData name="Pedro Calleeuw" userId="6dc829ca-d81c-423f-9477-9e81d2e50592" providerId="ADAL" clId="{9F5A4C45-8917-40FC-ACA1-585B53A76AB7}" dt="2023-09-26T06:15:55.198" v="9" actId="207"/>
      <pc:docMkLst>
        <pc:docMk/>
      </pc:docMkLst>
      <pc:sldChg chg="modSp mod">
        <pc:chgData name="Pedro Calleeuw" userId="6dc829ca-d81c-423f-9477-9e81d2e50592" providerId="ADAL" clId="{9F5A4C45-8917-40FC-ACA1-585B53A76AB7}" dt="2023-09-26T06:15:55.198" v="9" actId="207"/>
        <pc:sldMkLst>
          <pc:docMk/>
          <pc:sldMk cId="605389948" sldId="259"/>
        </pc:sldMkLst>
        <pc:spChg chg="mod">
          <ac:chgData name="Pedro Calleeuw" userId="6dc829ca-d81c-423f-9477-9e81d2e50592" providerId="ADAL" clId="{9F5A4C45-8917-40FC-ACA1-585B53A76AB7}" dt="2023-09-26T06:15:55.198" v="9" actId="207"/>
          <ac:spMkLst>
            <pc:docMk/>
            <pc:sldMk cId="605389948" sldId="259"/>
            <ac:spMk id="36" creationId="{4469843F-E20E-D478-51C6-39DE0239F2E1}"/>
          </ac:spMkLst>
        </pc:spChg>
        <pc:spChg chg="mod">
          <ac:chgData name="Pedro Calleeuw" userId="6dc829ca-d81c-423f-9477-9e81d2e50592" providerId="ADAL" clId="{9F5A4C45-8917-40FC-ACA1-585B53A76AB7}" dt="2023-09-26T06:15:27.444" v="6" actId="207"/>
          <ac:spMkLst>
            <pc:docMk/>
            <pc:sldMk cId="605389948" sldId="259"/>
            <ac:spMk id="44" creationId="{009258B9-4186-3293-B7AB-AA427CC4DA30}"/>
          </ac:spMkLst>
        </pc:spChg>
      </pc:sldChg>
    </pc:docChg>
  </pc:docChgLst>
  <pc:docChgLst>
    <pc:chgData name="Ronny Mees" userId="S::u0082148@vives.be::4689c865-a4c6-4929-b963-b35e7a3f27b0" providerId="AD" clId="Web-{7DDE3AB7-290F-4C9B-B01D-F1A237B2FA97}"/>
    <pc:docChg chg="modSld">
      <pc:chgData name="Ronny Mees" userId="S::u0082148@vives.be::4689c865-a4c6-4929-b963-b35e7a3f27b0" providerId="AD" clId="Web-{7DDE3AB7-290F-4C9B-B01D-F1A237B2FA97}" dt="2023-09-18T13:22:25.948" v="0" actId="14100"/>
      <pc:docMkLst>
        <pc:docMk/>
      </pc:docMkLst>
      <pc:sldChg chg="modSp">
        <pc:chgData name="Ronny Mees" userId="S::u0082148@vives.be::4689c865-a4c6-4929-b963-b35e7a3f27b0" providerId="AD" clId="Web-{7DDE3AB7-290F-4C9B-B01D-F1A237B2FA97}" dt="2023-09-18T13:22:25.948" v="0" actId="14100"/>
        <pc:sldMkLst>
          <pc:docMk/>
          <pc:sldMk cId="605389948" sldId="259"/>
        </pc:sldMkLst>
        <pc:spChg chg="mod">
          <ac:chgData name="Ronny Mees" userId="S::u0082148@vives.be::4689c865-a4c6-4929-b963-b35e7a3f27b0" providerId="AD" clId="Web-{7DDE3AB7-290F-4C9B-B01D-F1A237B2FA97}" dt="2023-09-18T13:22:25.948" v="0" actId="14100"/>
          <ac:spMkLst>
            <pc:docMk/>
            <pc:sldMk cId="605389948" sldId="259"/>
            <ac:spMk id="44" creationId="{009258B9-4186-3293-B7AB-AA427CC4DA30}"/>
          </ac:spMkLst>
        </pc:spChg>
      </pc:sldChg>
    </pc:docChg>
  </pc:docChgLst>
</pc:chgInfo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F7AF62-86D8-402D-B735-90423DD750BA}" type="datetimeFigureOut">
              <a:rPr lang="nl-BE" smtClean="0"/>
              <a:t>2/10/2023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2324100" y="1143000"/>
            <a:ext cx="2209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5C978A-CD55-4F19-93E8-BF36DF9A91D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18822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2A5734E-4DB8-EE8B-F68F-1169DDD5B44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908275" y="2122717"/>
            <a:ext cx="26579274" cy="1257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/>
            </a:lvl1pPr>
          </a:lstStyle>
          <a:p>
            <a:pPr lvl="0"/>
            <a:r>
              <a:rPr lang="en-US" err="1"/>
              <a:t>Subtitel</a:t>
            </a:r>
            <a:endParaRPr lang="en-US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644C3067-E264-D697-4222-E27774BAE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8275" y="4038760"/>
            <a:ext cx="27000000" cy="33654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Klik om stijl te bewerken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104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Lettertype, Graphics, tekst, grafische vormgeving&#10;&#10;Automatisch gegenereerde beschrijving">
            <a:extLst>
              <a:ext uri="{FF2B5EF4-FFF2-40B4-BE49-F238E27FC236}">
                <a16:creationId xmlns:a16="http://schemas.microsoft.com/office/drawing/2014/main" id="{D57C3E6A-0796-4D8E-D805-DA3CBB91BC3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860250" y="1463974"/>
            <a:ext cx="4607706" cy="1656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288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3081619" rtl="0" eaLnBrk="1" latinLnBrk="0" hangingPunct="1">
        <a:lnSpc>
          <a:spcPct val="90000"/>
        </a:lnSpc>
        <a:spcBef>
          <a:spcPct val="0"/>
        </a:spcBef>
        <a:buNone/>
        <a:defRPr sz="9600" kern="1200">
          <a:solidFill>
            <a:schemeClr val="tx1"/>
          </a:solidFill>
          <a:latin typeface="Segoe UI Black" panose="020B0A02040204020203" pitchFamily="34" charset="0"/>
          <a:ea typeface="Segoe UI Black" panose="020B0A02040204020203" pitchFamily="34" charset="0"/>
          <a:cs typeface="+mj-cs"/>
        </a:defRPr>
      </a:lvl1pPr>
    </p:titleStyle>
    <p:bodyStyle>
      <a:lvl1pPr marL="0" indent="0" algn="l" defTabSz="3081619" rtl="0" eaLnBrk="1" latinLnBrk="0" hangingPunct="1">
        <a:lnSpc>
          <a:spcPct val="90000"/>
        </a:lnSpc>
        <a:spcBef>
          <a:spcPts val="3370"/>
        </a:spcBef>
        <a:buFont typeface="Arial" panose="020B0604020202020204" pitchFamily="34" charset="0"/>
        <a:buNone/>
        <a:defRPr sz="4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2311215" indent="-770405" algn="l" defTabSz="3081619" rtl="0" eaLnBrk="1" latinLnBrk="0" hangingPunct="1">
        <a:lnSpc>
          <a:spcPct val="90000"/>
        </a:lnSpc>
        <a:spcBef>
          <a:spcPts val="1685"/>
        </a:spcBef>
        <a:buFont typeface="Arial" panose="020B0604020202020204" pitchFamily="34" charset="0"/>
        <a:buChar char="•"/>
        <a:defRPr sz="8088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3852024" indent="-770405" algn="l" defTabSz="3081619" rtl="0" eaLnBrk="1" latinLnBrk="0" hangingPunct="1">
        <a:lnSpc>
          <a:spcPct val="90000"/>
        </a:lnSpc>
        <a:spcBef>
          <a:spcPts val="1685"/>
        </a:spcBef>
        <a:buFont typeface="Arial" panose="020B0604020202020204" pitchFamily="34" charset="0"/>
        <a:buChar char="•"/>
        <a:defRPr sz="674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5392834" indent="-770405" algn="l" defTabSz="3081619" rtl="0" eaLnBrk="1" latinLnBrk="0" hangingPunct="1">
        <a:lnSpc>
          <a:spcPct val="90000"/>
        </a:lnSpc>
        <a:spcBef>
          <a:spcPts val="1685"/>
        </a:spcBef>
        <a:buFont typeface="Arial" panose="020B0604020202020204" pitchFamily="34" charset="0"/>
        <a:buChar char="•"/>
        <a:defRPr sz="6066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6933644" indent="-770405" algn="l" defTabSz="3081619" rtl="0" eaLnBrk="1" latinLnBrk="0" hangingPunct="1">
        <a:lnSpc>
          <a:spcPct val="90000"/>
        </a:lnSpc>
        <a:spcBef>
          <a:spcPts val="1685"/>
        </a:spcBef>
        <a:buFont typeface="Arial" panose="020B0604020202020204" pitchFamily="34" charset="0"/>
        <a:buChar char="•"/>
        <a:defRPr sz="6066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8474453" indent="-770405" algn="l" defTabSz="3081619" rtl="0" eaLnBrk="1" latinLnBrk="0" hangingPunct="1">
        <a:lnSpc>
          <a:spcPct val="90000"/>
        </a:lnSpc>
        <a:spcBef>
          <a:spcPts val="1685"/>
        </a:spcBef>
        <a:buFont typeface="Arial" panose="020B0604020202020204" pitchFamily="34" charset="0"/>
        <a:buChar char="•"/>
        <a:defRPr sz="6066" kern="1200">
          <a:solidFill>
            <a:schemeClr val="tx1"/>
          </a:solidFill>
          <a:latin typeface="+mn-lt"/>
          <a:ea typeface="+mn-ea"/>
          <a:cs typeface="+mn-cs"/>
        </a:defRPr>
      </a:lvl6pPr>
      <a:lvl7pPr marL="10015263" indent="-770405" algn="l" defTabSz="3081619" rtl="0" eaLnBrk="1" latinLnBrk="0" hangingPunct="1">
        <a:lnSpc>
          <a:spcPct val="90000"/>
        </a:lnSpc>
        <a:spcBef>
          <a:spcPts val="1685"/>
        </a:spcBef>
        <a:buFont typeface="Arial" panose="020B0604020202020204" pitchFamily="34" charset="0"/>
        <a:buChar char="•"/>
        <a:defRPr sz="6066" kern="1200">
          <a:solidFill>
            <a:schemeClr val="tx1"/>
          </a:solidFill>
          <a:latin typeface="+mn-lt"/>
          <a:ea typeface="+mn-ea"/>
          <a:cs typeface="+mn-cs"/>
        </a:defRPr>
      </a:lvl7pPr>
      <a:lvl8pPr marL="11556073" indent="-770405" algn="l" defTabSz="3081619" rtl="0" eaLnBrk="1" latinLnBrk="0" hangingPunct="1">
        <a:lnSpc>
          <a:spcPct val="90000"/>
        </a:lnSpc>
        <a:spcBef>
          <a:spcPts val="1685"/>
        </a:spcBef>
        <a:buFont typeface="Arial" panose="020B0604020202020204" pitchFamily="34" charset="0"/>
        <a:buChar char="•"/>
        <a:defRPr sz="6066" kern="1200">
          <a:solidFill>
            <a:schemeClr val="tx1"/>
          </a:solidFill>
          <a:latin typeface="+mn-lt"/>
          <a:ea typeface="+mn-ea"/>
          <a:cs typeface="+mn-cs"/>
        </a:defRPr>
      </a:lvl8pPr>
      <a:lvl9pPr marL="13096883" indent="-770405" algn="l" defTabSz="3081619" rtl="0" eaLnBrk="1" latinLnBrk="0" hangingPunct="1">
        <a:lnSpc>
          <a:spcPct val="90000"/>
        </a:lnSpc>
        <a:spcBef>
          <a:spcPts val="1685"/>
        </a:spcBef>
        <a:buFont typeface="Arial" panose="020B0604020202020204" pitchFamily="34" charset="0"/>
        <a:buChar char="•"/>
        <a:defRPr sz="60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81619" rtl="0" eaLnBrk="1" latinLnBrk="0" hangingPunct="1">
        <a:defRPr sz="6066" kern="1200">
          <a:solidFill>
            <a:schemeClr val="tx1"/>
          </a:solidFill>
          <a:latin typeface="+mn-lt"/>
          <a:ea typeface="+mn-ea"/>
          <a:cs typeface="+mn-cs"/>
        </a:defRPr>
      </a:lvl1pPr>
      <a:lvl2pPr marL="1540810" algn="l" defTabSz="3081619" rtl="0" eaLnBrk="1" latinLnBrk="0" hangingPunct="1">
        <a:defRPr sz="6066" kern="1200">
          <a:solidFill>
            <a:schemeClr val="tx1"/>
          </a:solidFill>
          <a:latin typeface="+mn-lt"/>
          <a:ea typeface="+mn-ea"/>
          <a:cs typeface="+mn-cs"/>
        </a:defRPr>
      </a:lvl2pPr>
      <a:lvl3pPr marL="3081619" algn="l" defTabSz="3081619" rtl="0" eaLnBrk="1" latinLnBrk="0" hangingPunct="1">
        <a:defRPr sz="6066" kern="1200">
          <a:solidFill>
            <a:schemeClr val="tx1"/>
          </a:solidFill>
          <a:latin typeface="+mn-lt"/>
          <a:ea typeface="+mn-ea"/>
          <a:cs typeface="+mn-cs"/>
        </a:defRPr>
      </a:lvl3pPr>
      <a:lvl4pPr marL="4622429" algn="l" defTabSz="3081619" rtl="0" eaLnBrk="1" latinLnBrk="0" hangingPunct="1">
        <a:defRPr sz="6066" kern="1200">
          <a:solidFill>
            <a:schemeClr val="tx1"/>
          </a:solidFill>
          <a:latin typeface="+mn-lt"/>
          <a:ea typeface="+mn-ea"/>
          <a:cs typeface="+mn-cs"/>
        </a:defRPr>
      </a:lvl4pPr>
      <a:lvl5pPr marL="6163239" algn="l" defTabSz="3081619" rtl="0" eaLnBrk="1" latinLnBrk="0" hangingPunct="1">
        <a:defRPr sz="6066" kern="1200">
          <a:solidFill>
            <a:schemeClr val="tx1"/>
          </a:solidFill>
          <a:latin typeface="+mn-lt"/>
          <a:ea typeface="+mn-ea"/>
          <a:cs typeface="+mn-cs"/>
        </a:defRPr>
      </a:lvl5pPr>
      <a:lvl6pPr marL="7704049" algn="l" defTabSz="3081619" rtl="0" eaLnBrk="1" latinLnBrk="0" hangingPunct="1">
        <a:defRPr sz="6066" kern="1200">
          <a:solidFill>
            <a:schemeClr val="tx1"/>
          </a:solidFill>
          <a:latin typeface="+mn-lt"/>
          <a:ea typeface="+mn-ea"/>
          <a:cs typeface="+mn-cs"/>
        </a:defRPr>
      </a:lvl6pPr>
      <a:lvl7pPr marL="9244858" algn="l" defTabSz="3081619" rtl="0" eaLnBrk="1" latinLnBrk="0" hangingPunct="1">
        <a:defRPr sz="6066" kern="1200">
          <a:solidFill>
            <a:schemeClr val="tx1"/>
          </a:solidFill>
          <a:latin typeface="+mn-lt"/>
          <a:ea typeface="+mn-ea"/>
          <a:cs typeface="+mn-cs"/>
        </a:defRPr>
      </a:lvl7pPr>
      <a:lvl8pPr marL="10785668" algn="l" defTabSz="3081619" rtl="0" eaLnBrk="1" latinLnBrk="0" hangingPunct="1">
        <a:defRPr sz="6066" kern="1200">
          <a:solidFill>
            <a:schemeClr val="tx1"/>
          </a:solidFill>
          <a:latin typeface="+mn-lt"/>
          <a:ea typeface="+mn-ea"/>
          <a:cs typeface="+mn-cs"/>
        </a:defRPr>
      </a:lvl8pPr>
      <a:lvl9pPr marL="12326478" algn="l" defTabSz="3081619" rtl="0" eaLnBrk="1" latinLnBrk="0" hangingPunct="1">
        <a:defRPr sz="606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hthoek 31">
            <a:extLst>
              <a:ext uri="{FF2B5EF4-FFF2-40B4-BE49-F238E27FC236}">
                <a16:creationId xmlns:a16="http://schemas.microsoft.com/office/drawing/2014/main" id="{393167BD-734E-F686-52B8-C19524E9CA4E}"/>
              </a:ext>
            </a:extLst>
          </p:cNvPr>
          <p:cNvSpPr/>
          <p:nvPr/>
        </p:nvSpPr>
        <p:spPr>
          <a:xfrm>
            <a:off x="-1" y="0"/>
            <a:ext cx="14423926" cy="43056175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>
                <a:solidFill>
                  <a:schemeClr val="bg2"/>
                </a:solidFill>
              </a:rPr>
              <a:t>P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9484A38-808E-49C3-AC6A-5F38EC734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500" y="18286055"/>
            <a:ext cx="10569198" cy="1525798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nl-BE" dirty="0"/>
              <a:t>Go baby Go</a:t>
            </a:r>
            <a:br>
              <a:rPr lang="nl-BE" dirty="0">
                <a:solidFill>
                  <a:srgbClr val="E00020"/>
                </a:solidFill>
              </a:rPr>
            </a:br>
            <a:br>
              <a:rPr lang="nl-BE" sz="6000" dirty="0">
                <a:solidFill>
                  <a:schemeClr val="accent6">
                    <a:lumMod val="60000"/>
                    <a:lumOff val="40000"/>
                  </a:schemeClr>
                </a:solidFill>
              </a:rPr>
            </a:br>
            <a:r>
              <a:rPr lang="nl-BE" sz="6000" dirty="0">
                <a:solidFill>
                  <a:srgbClr val="E00020"/>
                </a:solidFill>
              </a:rPr>
              <a:t>Subtitel</a:t>
            </a:r>
            <a:br>
              <a:rPr lang="nl-BE" sz="6000" dirty="0">
                <a:solidFill>
                  <a:schemeClr val="accent6">
                    <a:lumMod val="60000"/>
                    <a:lumOff val="40000"/>
                  </a:schemeClr>
                </a:solidFill>
              </a:rPr>
            </a:br>
            <a:br>
              <a:rPr lang="nl-BE" sz="6000" dirty="0">
                <a:solidFill>
                  <a:schemeClr val="accent6">
                    <a:lumMod val="60000"/>
                    <a:lumOff val="40000"/>
                  </a:schemeClr>
                </a:solidFill>
              </a:rPr>
            </a:br>
            <a:r>
              <a:rPr lang="nl-BE" sz="3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Omschrijving van de casus en jullie uitwerking, gebruikte leerstof en componenten.</a:t>
            </a:r>
            <a:endParaRPr lang="nl-BE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6" name="Vrije vorm: vorm 35">
            <a:extLst>
              <a:ext uri="{FF2B5EF4-FFF2-40B4-BE49-F238E27FC236}">
                <a16:creationId xmlns:a16="http://schemas.microsoft.com/office/drawing/2014/main" id="{4469843F-E20E-D478-51C6-39DE0239F2E1}"/>
              </a:ext>
            </a:extLst>
          </p:cNvPr>
          <p:cNvSpPr/>
          <p:nvPr/>
        </p:nvSpPr>
        <p:spPr>
          <a:xfrm>
            <a:off x="1" y="34006675"/>
            <a:ext cx="3746089" cy="3097162"/>
          </a:xfrm>
          <a:custGeom>
            <a:avLst/>
            <a:gdLst>
              <a:gd name="connsiteX0" fmla="*/ 0 w 4125123"/>
              <a:gd name="connsiteY0" fmla="*/ 0 h 3569112"/>
              <a:gd name="connsiteX1" fmla="*/ 2340568 w 4125123"/>
              <a:gd name="connsiteY1" fmla="*/ 0 h 3569112"/>
              <a:gd name="connsiteX2" fmla="*/ 4125123 w 4125123"/>
              <a:gd name="connsiteY2" fmla="*/ 1784556 h 3569112"/>
              <a:gd name="connsiteX3" fmla="*/ 2340568 w 4125123"/>
              <a:gd name="connsiteY3" fmla="*/ 3569112 h 3569112"/>
              <a:gd name="connsiteX4" fmla="*/ 0 w 4125123"/>
              <a:gd name="connsiteY4" fmla="*/ 3569112 h 3569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25123" h="3569112">
                <a:moveTo>
                  <a:pt x="0" y="0"/>
                </a:moveTo>
                <a:lnTo>
                  <a:pt x="2340568" y="0"/>
                </a:lnTo>
                <a:cubicBezTo>
                  <a:pt x="3326151" y="0"/>
                  <a:pt x="4125123" y="798972"/>
                  <a:pt x="4125123" y="1784556"/>
                </a:cubicBezTo>
                <a:cubicBezTo>
                  <a:pt x="4125123" y="2770136"/>
                  <a:pt x="3326151" y="3569112"/>
                  <a:pt x="2340568" y="3569112"/>
                </a:cubicBezTo>
                <a:lnTo>
                  <a:pt x="0" y="3569112"/>
                </a:lnTo>
                <a:close/>
              </a:path>
            </a:pathLst>
          </a:custGeom>
          <a:pattFill prst="ltUpDiag">
            <a:fgClr>
              <a:srgbClr val="E0002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nl-BE"/>
          </a:p>
        </p:txBody>
      </p:sp>
      <p:sp>
        <p:nvSpPr>
          <p:cNvPr id="37" name="Tekstvak 36">
            <a:extLst>
              <a:ext uri="{FF2B5EF4-FFF2-40B4-BE49-F238E27FC236}">
                <a16:creationId xmlns:a16="http://schemas.microsoft.com/office/drawing/2014/main" id="{E21252E1-C332-3BA0-492F-E63DFDB935D9}"/>
              </a:ext>
            </a:extLst>
          </p:cNvPr>
          <p:cNvSpPr txBox="1"/>
          <p:nvPr/>
        </p:nvSpPr>
        <p:spPr>
          <a:xfrm>
            <a:off x="4689253" y="34585760"/>
            <a:ext cx="728167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6000">
                <a:solidFill>
                  <a:srgbClr val="E00020"/>
                </a:solidFill>
              </a:rPr>
              <a:t>Professionele bachelor</a:t>
            </a:r>
          </a:p>
          <a:p>
            <a:r>
              <a:rPr lang="nl-BE" sz="6000">
                <a:solidFill>
                  <a:srgbClr val="E00020"/>
                </a:solidFill>
              </a:rPr>
              <a:t>Elektronica-ICT</a:t>
            </a:r>
          </a:p>
        </p:txBody>
      </p:sp>
      <p:sp>
        <p:nvSpPr>
          <p:cNvPr id="38" name="Tekstvak 37">
            <a:extLst>
              <a:ext uri="{FF2B5EF4-FFF2-40B4-BE49-F238E27FC236}">
                <a16:creationId xmlns:a16="http://schemas.microsoft.com/office/drawing/2014/main" id="{BF453FA0-7C61-6C1A-4866-179843F539E5}"/>
              </a:ext>
            </a:extLst>
          </p:cNvPr>
          <p:cNvSpPr txBox="1"/>
          <p:nvPr/>
        </p:nvSpPr>
        <p:spPr>
          <a:xfrm>
            <a:off x="16390638" y="38978795"/>
            <a:ext cx="7400809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000" b="1" dirty="0">
                <a:solidFill>
                  <a:srgbClr val="E00020"/>
                </a:solidFill>
              </a:rPr>
              <a:t>Team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BE" sz="3000" dirty="0"/>
              <a:t>Axel </a:t>
            </a:r>
            <a:r>
              <a:rPr lang="nl-BE" sz="3000" dirty="0" err="1"/>
              <a:t>Broeckaert</a:t>
            </a:r>
            <a:r>
              <a:rPr lang="nl-BE" sz="3000" dirty="0"/>
              <a:t>, 3</a:t>
            </a:r>
            <a:r>
              <a:rPr lang="nl-BE" sz="3000" baseline="30000" dirty="0"/>
              <a:t>de</a:t>
            </a:r>
            <a:r>
              <a:rPr lang="nl-BE" sz="3000" dirty="0"/>
              <a:t>  en elektronica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BE" sz="3000" dirty="0"/>
              <a:t>Robbe De </a:t>
            </a:r>
            <a:r>
              <a:rPr lang="nl-BE" sz="3000" dirty="0" err="1"/>
              <a:t>Wispelaere</a:t>
            </a:r>
            <a:r>
              <a:rPr lang="nl-BE" sz="3000" dirty="0"/>
              <a:t>, 2</a:t>
            </a:r>
            <a:r>
              <a:rPr lang="nl-BE" sz="3000" baseline="30000" dirty="0"/>
              <a:t>de</a:t>
            </a:r>
            <a:r>
              <a:rPr lang="nl-BE" sz="3000" dirty="0"/>
              <a:t>  en software &amp; AI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BE" sz="3000" dirty="0"/>
              <a:t>Nikita Vandecasteele, 2</a:t>
            </a:r>
            <a:r>
              <a:rPr lang="nl-BE" sz="3000" baseline="30000" dirty="0"/>
              <a:t>de</a:t>
            </a:r>
            <a:r>
              <a:rPr lang="nl-BE" sz="3000" dirty="0"/>
              <a:t>  en software &amp; AI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BE" sz="3000" dirty="0"/>
              <a:t>Melvin </a:t>
            </a:r>
            <a:r>
              <a:rPr lang="nl-BE" sz="3000" dirty="0" err="1"/>
              <a:t>Cogghe</a:t>
            </a:r>
            <a:r>
              <a:rPr lang="nl-BE" sz="3000" dirty="0"/>
              <a:t>, 2</a:t>
            </a:r>
            <a:r>
              <a:rPr lang="nl-BE" sz="3000" baseline="30000" dirty="0"/>
              <a:t>de</a:t>
            </a:r>
            <a:r>
              <a:rPr lang="nl-BE" sz="3000" dirty="0"/>
              <a:t>  en elektronica</a:t>
            </a:r>
          </a:p>
        </p:txBody>
      </p:sp>
      <p:sp>
        <p:nvSpPr>
          <p:cNvPr id="44" name="Vrije vorm: vorm 43">
            <a:extLst>
              <a:ext uri="{FF2B5EF4-FFF2-40B4-BE49-F238E27FC236}">
                <a16:creationId xmlns:a16="http://schemas.microsoft.com/office/drawing/2014/main" id="{009258B9-4186-3293-B7AB-AA427CC4DA30}"/>
              </a:ext>
            </a:extLst>
          </p:cNvPr>
          <p:cNvSpPr/>
          <p:nvPr/>
        </p:nvSpPr>
        <p:spPr>
          <a:xfrm rot="5400000">
            <a:off x="3104621" y="920025"/>
            <a:ext cx="17325394" cy="15353161"/>
          </a:xfrm>
          <a:custGeom>
            <a:avLst/>
            <a:gdLst>
              <a:gd name="connsiteX0" fmla="*/ 0 w 4125123"/>
              <a:gd name="connsiteY0" fmla="*/ 0 h 3569112"/>
              <a:gd name="connsiteX1" fmla="*/ 2340568 w 4125123"/>
              <a:gd name="connsiteY1" fmla="*/ 0 h 3569112"/>
              <a:gd name="connsiteX2" fmla="*/ 4125123 w 4125123"/>
              <a:gd name="connsiteY2" fmla="*/ 1784556 h 3569112"/>
              <a:gd name="connsiteX3" fmla="*/ 2340568 w 4125123"/>
              <a:gd name="connsiteY3" fmla="*/ 3569112 h 3569112"/>
              <a:gd name="connsiteX4" fmla="*/ 0 w 4125123"/>
              <a:gd name="connsiteY4" fmla="*/ 3569112 h 3569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25123" h="3569112">
                <a:moveTo>
                  <a:pt x="0" y="0"/>
                </a:moveTo>
                <a:lnTo>
                  <a:pt x="2340568" y="0"/>
                </a:lnTo>
                <a:cubicBezTo>
                  <a:pt x="3326151" y="0"/>
                  <a:pt x="4125123" y="798972"/>
                  <a:pt x="4125123" y="1784556"/>
                </a:cubicBezTo>
                <a:cubicBezTo>
                  <a:pt x="4125123" y="2770136"/>
                  <a:pt x="3326151" y="3569112"/>
                  <a:pt x="2340568" y="3569112"/>
                </a:cubicBezTo>
                <a:lnTo>
                  <a:pt x="0" y="3569112"/>
                </a:lnTo>
                <a:close/>
              </a:path>
            </a:pathLst>
          </a:custGeom>
          <a:pattFill prst="ltUpDiag">
            <a:fgClr>
              <a:srgbClr val="E0002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nl-BE"/>
          </a:p>
        </p:txBody>
      </p:sp>
      <p:sp>
        <p:nvSpPr>
          <p:cNvPr id="46" name="Rechthoek 45" descr="Camera met effen opvulling">
            <a:extLst>
              <a:ext uri="{FF2B5EF4-FFF2-40B4-BE49-F238E27FC236}">
                <a16:creationId xmlns:a16="http://schemas.microsoft.com/office/drawing/2014/main" id="{9217C33B-78C0-FF0A-A77C-7B104616D3E9}"/>
              </a:ext>
            </a:extLst>
          </p:cNvPr>
          <p:cNvSpPr/>
          <p:nvPr/>
        </p:nvSpPr>
        <p:spPr>
          <a:xfrm>
            <a:off x="22762382" y="26469473"/>
            <a:ext cx="6729830" cy="10825299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2" name="Tekstvak 51">
            <a:extLst>
              <a:ext uri="{FF2B5EF4-FFF2-40B4-BE49-F238E27FC236}">
                <a16:creationId xmlns:a16="http://schemas.microsoft.com/office/drawing/2014/main" id="{1F12B631-D0A2-630F-5F02-5812D81F9D34}"/>
              </a:ext>
            </a:extLst>
          </p:cNvPr>
          <p:cNvSpPr txBox="1"/>
          <p:nvPr/>
        </p:nvSpPr>
        <p:spPr>
          <a:xfrm>
            <a:off x="-18480505" y="8037095"/>
            <a:ext cx="16511805" cy="13018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6000" dirty="0">
                <a:solidFill>
                  <a:srgbClr val="E00020"/>
                </a:solidFill>
              </a:rPr>
              <a:t>Instructies:</a:t>
            </a:r>
          </a:p>
          <a:p>
            <a:pPr marL="1143000" indent="-1143000">
              <a:buAutoNum type="arabicPeriod"/>
            </a:pPr>
            <a:r>
              <a:rPr lang="nl-BE" sz="6000" dirty="0">
                <a:solidFill>
                  <a:schemeClr val="bg2">
                    <a:lumMod val="50000"/>
                  </a:schemeClr>
                </a:solidFill>
              </a:rPr>
              <a:t>Pas de project titel aan en voeg een subtitel toe</a:t>
            </a:r>
          </a:p>
          <a:p>
            <a:pPr marL="1143000" indent="-1143000">
              <a:buAutoNum type="arabicPeriod"/>
            </a:pPr>
            <a:r>
              <a:rPr lang="nl-BE" sz="6000" dirty="0">
                <a:solidFill>
                  <a:schemeClr val="bg2">
                    <a:lumMod val="50000"/>
                  </a:schemeClr>
                </a:solidFill>
              </a:rPr>
              <a:t>Schrijf eronder een korte omschrijving van de probleemstelling, jullie uitwerking, de gebruikte componenten en welke leerstof jullie nodig hadden.</a:t>
            </a:r>
          </a:p>
          <a:p>
            <a:pPr marL="1143000" indent="-1143000">
              <a:buAutoNum type="arabicPeriod"/>
            </a:pPr>
            <a:r>
              <a:rPr lang="nl-BE" sz="6000" dirty="0">
                <a:solidFill>
                  <a:schemeClr val="bg2">
                    <a:lumMod val="50000"/>
                  </a:schemeClr>
                </a:solidFill>
              </a:rPr>
              <a:t>Vervang de 3 foto’s door mooie foto’s van jullie product/prototype.</a:t>
            </a:r>
          </a:p>
          <a:p>
            <a:pPr marL="1143000" indent="-1143000">
              <a:buAutoNum type="arabicPeriod"/>
            </a:pPr>
            <a:r>
              <a:rPr lang="nl-BE" sz="6000" dirty="0">
                <a:solidFill>
                  <a:schemeClr val="bg2">
                    <a:lumMod val="50000"/>
                  </a:schemeClr>
                </a:solidFill>
              </a:rPr>
              <a:t>Noteer jullie namen bij het team</a:t>
            </a:r>
          </a:p>
          <a:p>
            <a:pPr marL="1143000" indent="-1143000">
              <a:buAutoNum type="arabicPeriod"/>
            </a:pPr>
            <a:r>
              <a:rPr lang="nl-BE" sz="6000" dirty="0">
                <a:solidFill>
                  <a:schemeClr val="bg2">
                    <a:lumMod val="50000"/>
                  </a:schemeClr>
                </a:solidFill>
              </a:rPr>
              <a:t>Indien een leerlijn niet werd gebruikt in jullie project, vervang het vinkje dan door een leeg vierkantje.</a:t>
            </a:r>
          </a:p>
          <a:p>
            <a:pPr marL="1143000" indent="-1143000">
              <a:buAutoNum type="arabicPeriod"/>
            </a:pPr>
            <a:r>
              <a:rPr lang="nl-BE" sz="6000" dirty="0">
                <a:solidFill>
                  <a:schemeClr val="bg2">
                    <a:lumMod val="50000"/>
                  </a:schemeClr>
                </a:solidFill>
              </a:rPr>
              <a:t>Vervang de QR code door eentje die verwijst naar jullie GitHub </a:t>
            </a:r>
            <a:r>
              <a:rPr lang="nl-BE" sz="6000" dirty="0" err="1">
                <a:solidFill>
                  <a:schemeClr val="bg2">
                    <a:lumMod val="50000"/>
                  </a:schemeClr>
                </a:solidFill>
              </a:rPr>
              <a:t>repository</a:t>
            </a:r>
            <a:r>
              <a:rPr lang="nl-BE" sz="6000" dirty="0">
                <a:solidFill>
                  <a:schemeClr val="bg2">
                    <a:lumMod val="50000"/>
                  </a:schemeClr>
                </a:solidFill>
              </a:rPr>
              <a:t>.</a:t>
            </a: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E5D1BB34-8DFD-1A6C-46EE-D709F1A2E3EE}"/>
              </a:ext>
            </a:extLst>
          </p:cNvPr>
          <p:cNvSpPr txBox="1"/>
          <p:nvPr/>
        </p:nvSpPr>
        <p:spPr>
          <a:xfrm>
            <a:off x="3111122" y="38386185"/>
            <a:ext cx="866455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þ"/>
            </a:pPr>
            <a:r>
              <a:rPr lang="en-GB" sz="3600" dirty="0">
                <a:solidFill>
                  <a:schemeClr val="accent6">
                    <a:lumMod val="60000"/>
                    <a:lumOff val="4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+mj-cs"/>
              </a:rPr>
              <a:t>Software Engineering</a:t>
            </a:r>
          </a:p>
          <a:p>
            <a:pPr marL="457200" indent="-457200">
              <a:buFont typeface="Wingdings" panose="05000000000000000000" pitchFamily="2" charset="2"/>
              <a:buChar char="þ"/>
            </a:pPr>
            <a:r>
              <a:rPr lang="en-GB" sz="3600" dirty="0">
                <a:solidFill>
                  <a:schemeClr val="accent6">
                    <a:lumMod val="60000"/>
                    <a:lumOff val="4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+mj-cs"/>
              </a:rPr>
              <a:t>Hardware Engineering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GB" sz="3600" dirty="0">
                <a:solidFill>
                  <a:schemeClr val="accent6">
                    <a:lumMod val="60000"/>
                    <a:lumOff val="4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+mj-cs"/>
              </a:rPr>
              <a:t>Network- &amp; System administration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GB" sz="3600" dirty="0">
                <a:solidFill>
                  <a:schemeClr val="accent6">
                    <a:lumMod val="60000"/>
                    <a:lumOff val="4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+mj-cs"/>
              </a:rPr>
              <a:t>Artificial Intelligence</a:t>
            </a:r>
          </a:p>
          <a:p>
            <a:pPr marL="457200" indent="-457200">
              <a:buFont typeface="Wingdings" panose="05000000000000000000" pitchFamily="2" charset="2"/>
              <a:buChar char="þ"/>
            </a:pPr>
            <a:r>
              <a:rPr lang="en-GB" sz="3600" dirty="0">
                <a:solidFill>
                  <a:schemeClr val="accent6">
                    <a:lumMod val="60000"/>
                    <a:lumOff val="4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+mj-cs"/>
              </a:rPr>
              <a:t>Personal development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6AC2AFA4-0E18-15BB-DA2E-3A6170F07F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80925" y="37879547"/>
            <a:ext cx="4475024" cy="4475024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2F419493-E0A1-21CA-7AC4-A857442C00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94160" y="20779433"/>
            <a:ext cx="14083937" cy="4979834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B86CDEE3-B875-D17F-A2C1-336662917F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94160" y="15441486"/>
            <a:ext cx="14083937" cy="4848850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6D2F0EAD-4209-9D80-084B-9BC3262289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15494159" y="5465541"/>
            <a:ext cx="14083938" cy="9391170"/>
          </a:xfrm>
          <a:prstGeom prst="round1Rect">
            <a:avLst>
              <a:gd name="adj" fmla="val 49548"/>
            </a:avLst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</p:pic>
      <p:pic>
        <p:nvPicPr>
          <p:cNvPr id="16" name="Afbeelding 15">
            <a:extLst>
              <a:ext uri="{FF2B5EF4-FFF2-40B4-BE49-F238E27FC236}">
                <a16:creationId xmlns:a16="http://schemas.microsoft.com/office/drawing/2014/main" id="{18579BE7-CFD4-CEE3-1955-9ABAEA29335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494159" y="26469473"/>
            <a:ext cx="7090989" cy="764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389948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vives">
      <a:dk1>
        <a:sysClr val="windowText" lastClr="000000"/>
      </a:dk1>
      <a:lt1>
        <a:sysClr val="window" lastClr="FFFFFF"/>
      </a:lt1>
      <a:dk2>
        <a:srgbClr val="525252"/>
      </a:dk2>
      <a:lt2>
        <a:srgbClr val="D3D0BB"/>
      </a:lt2>
      <a:accent1>
        <a:srgbClr val="E00020"/>
      </a:accent1>
      <a:accent2>
        <a:srgbClr val="FFABB7"/>
      </a:accent2>
      <a:accent3>
        <a:srgbClr val="9B9B9B"/>
      </a:accent3>
      <a:accent4>
        <a:srgbClr val="EFEEE9"/>
      </a:accent4>
      <a:accent5>
        <a:srgbClr val="FFFFFF"/>
      </a:accent5>
      <a:accent6>
        <a:srgbClr val="525252"/>
      </a:accent6>
      <a:hlink>
        <a:srgbClr val="FF0000"/>
      </a:hlink>
      <a:folHlink>
        <a:srgbClr val="E00020"/>
      </a:folHlink>
    </a:clrScheme>
    <a:fontScheme name="VIVES">
      <a:majorFont>
        <a:latin typeface="Segoe UI Black"/>
        <a:ea typeface=""/>
        <a:cs typeface=""/>
      </a:majorFont>
      <a:minorFont>
        <a:latin typeface="Calibri"/>
        <a:ea typeface=""/>
        <a:cs typeface="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aamauteur-onderzoeksposter-2023" id="{5D0C1C79-FF0C-8948-82C0-AD0E84695E5A}" vid="{84E0E645-1F5A-234B-8281-48F1B2AD5A48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EA315BEEDAF0940BE0419D11160810D" ma:contentTypeVersion="13" ma:contentTypeDescription="Een nieuw document maken." ma:contentTypeScope="" ma:versionID="65cc36ba5ecf2b8ae38cfb5d3600ecb6">
  <xsd:schema xmlns:xsd="http://www.w3.org/2001/XMLSchema" xmlns:xs="http://www.w3.org/2001/XMLSchema" xmlns:p="http://schemas.microsoft.com/office/2006/metadata/properties" xmlns:ns2="7af3f08f-6b65-4c98-b033-853692dc00be" xmlns:ns3="f921bb7d-4033-42bd-968a-881fd459c073" targetNamespace="http://schemas.microsoft.com/office/2006/metadata/properties" ma:root="true" ma:fieldsID="4337c3901829783fe22243fefdc46442" ns2:_="" ns3:_="">
    <xsd:import namespace="7af3f08f-6b65-4c98-b033-853692dc00be"/>
    <xsd:import namespace="f921bb7d-4033-42bd-968a-881fd459c07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Location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f3f08f-6b65-4c98-b033-853692dc00b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7" nillable="true" ma:taxonomy="true" ma:internalName="lcf76f155ced4ddcb4097134ff3c332f" ma:taxonomyFieldName="MediaServiceImageTags" ma:displayName="Afbeeldingtags" ma:readOnly="false" ma:fieldId="{5cf76f15-5ced-4ddc-b409-7134ff3c332f}" ma:taxonomyMulti="true" ma:sspId="0460a840-b235-4d39-b436-fe20d012a4a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21bb7d-4033-42bd-968a-881fd459c073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25375f4a-c383-46c1-98ae-31cbdcd71064}" ma:internalName="TaxCatchAll" ma:showField="CatchAllData" ma:web="f921bb7d-4033-42bd-968a-881fd459c07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f921bb7d-4033-42bd-968a-881fd459c073" xsi:nil="true"/>
    <lcf76f155ced4ddcb4097134ff3c332f xmlns="7af3f08f-6b65-4c98-b033-853692dc00be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09BCEE1-615B-41DE-9A08-D2B491EEAFBE}">
  <ds:schemaRefs>
    <ds:schemaRef ds:uri="7af3f08f-6b65-4c98-b033-853692dc00be"/>
    <ds:schemaRef ds:uri="f921bb7d-4033-42bd-968a-881fd459c07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247EB90-66CA-4409-98FF-5024AA619E64}">
  <ds:schemaRefs>
    <ds:schemaRef ds:uri="7af3f08f-6b65-4c98-b033-853692dc00be"/>
    <ds:schemaRef ds:uri="f921bb7d-4033-42bd-968a-881fd459c07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1FA04DA-A2C1-4A00-9FA4-1F6991DECE5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sjabloon poster project experience</Template>
  <TotalTime>93</TotalTime>
  <Words>152</Words>
  <Application>Microsoft Office PowerPoint</Application>
  <PresentationFormat>Aangepast</PresentationFormat>
  <Paragraphs>21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7" baseType="lpstr">
      <vt:lpstr>Arial</vt:lpstr>
      <vt:lpstr>Calibri</vt:lpstr>
      <vt:lpstr>Segoe UI</vt:lpstr>
      <vt:lpstr>Segoe UI Black</vt:lpstr>
      <vt:lpstr>Wingdings</vt:lpstr>
      <vt:lpstr>Kantoorthema</vt:lpstr>
      <vt:lpstr>Go baby Go  Subtitel  Omschrijving van de casus en jullie uitwerking, gebruikte leerstof en componenten.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titel Omschrijving in korte zin</dc:title>
  <dc:creator>Ronny Mees</dc:creator>
  <cp:lastModifiedBy>Nikita Vandecasteele</cp:lastModifiedBy>
  <cp:revision>4</cp:revision>
  <dcterms:created xsi:type="dcterms:W3CDTF">2023-09-18T11:28:10Z</dcterms:created>
  <dcterms:modified xsi:type="dcterms:W3CDTF">2023-10-02T13:10:13Z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0x0101001EA315BEEDAF0940BE0419D11160810D</vt:lpwstr>
  </property>
  <property fmtid="{D5CDD505-2E9C-101B-9397-08002B2CF9AE}" pid="3" name="Referentiekader">
    <vt:lpwstr/>
  </property>
  <property fmtid="{D5CDD505-2E9C-101B-9397-08002B2CF9AE}" pid="4" name="Academiejaar">
    <vt:lpwstr/>
  </property>
  <property fmtid="{D5CDD505-2E9C-101B-9397-08002B2CF9AE}" pid="5" name="MediaServiceImageTags">
    <vt:lpwstr/>
  </property>
</Properties>
</file>

<file path=docProps/thumbnail.jpeg>
</file>